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49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LAWNMONT AVE
Intersection ID: 5157205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49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LAWNMONT AVE
Intersection ID: 5157205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LAWNMONT AVE
Intersection ID: 5157205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BURNET RD / LAWNMONT AVE
Intersection ID: 5157205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