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28600" y="365760"/>
            <a:ext cx="6858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>
                <a:latin typeface="Arial"/>
              </a:rPr>
              <a:t>Austin Transportation Department Signs Work Orders</a:t>
            </a:r>
          </a:p>
        </p:txBody>
      </p:sp>
      <p:pic>
        <p:nvPicPr>
          <p:cNvPr id="3" name="Picture 2" descr="se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228600"/>
            <a:ext cx="571500" cy="5715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543800" y="1051560"/>
            <a:ext cx="1371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>
                <a:latin typeface="Arial"/>
              </a:rPr>
              <a:t>Created By: Susanne Gov
Created Date: 2020-05-21
Location Name:  MARTIN LUTHER KING JR BLVD / CLIFFORD AVE
Intersection ID: 5161260
Cardinal Direction: N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8600" y="4754880"/>
          <a:ext cx="7086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/>
                <a:gridCol w="2286000"/>
              </a:tblGrid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Sign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Install/Remove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28600" y="365760"/>
            <a:ext cx="6858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>
                <a:latin typeface="Arial"/>
              </a:rPr>
              <a:t>Austin Transportation Department Signs Work Orders</a:t>
            </a:r>
          </a:p>
        </p:txBody>
      </p:sp>
      <p:pic>
        <p:nvPicPr>
          <p:cNvPr id="3" name="Picture 2" descr="se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228600"/>
            <a:ext cx="571500" cy="5715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543800" y="1051560"/>
            <a:ext cx="1371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>
                <a:latin typeface="Arial"/>
              </a:rPr>
              <a:t>Created By: Susanne Gov
Created Date: 2020-05-21
Location Name:  MARTIN LUTHER KING JR BLVD / CLIFFORD AVE
Intersection ID: 5161260
Cardinal Direction: 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8600" y="4754880"/>
          <a:ext cx="7086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/>
                <a:gridCol w="2286000"/>
              </a:tblGrid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Sign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Install/Remove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28600" y="365760"/>
            <a:ext cx="6858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>
                <a:latin typeface="Arial"/>
              </a:rPr>
              <a:t>Austin Transportation Department Signs Work Orders</a:t>
            </a:r>
          </a:p>
        </p:txBody>
      </p:sp>
      <p:pic>
        <p:nvPicPr>
          <p:cNvPr id="3" name="Picture 2" descr="se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228600"/>
            <a:ext cx="571500" cy="5715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543800" y="1051560"/>
            <a:ext cx="1371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>
                <a:latin typeface="Arial"/>
              </a:rPr>
              <a:t>Created By: Susanne Gov
Created Date: 2020-05-21
Location Name:  MARTIN LUTHER KING JR BLVD / CLIFFORD AVE
Intersection ID: 5161260
Cardinal Direction: 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8600" y="4754880"/>
          <a:ext cx="7086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/>
                <a:gridCol w="2286000"/>
              </a:tblGrid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Sign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Install/Remove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28600" y="365760"/>
            <a:ext cx="6858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>
                <a:latin typeface="Arial"/>
              </a:rPr>
              <a:t>Austin Transportation Department Signs Work Orders</a:t>
            </a:r>
          </a:p>
        </p:txBody>
      </p:sp>
      <p:pic>
        <p:nvPicPr>
          <p:cNvPr id="3" name="Picture 2" descr="se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228600"/>
            <a:ext cx="571500" cy="5715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543800" y="1051560"/>
            <a:ext cx="1371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>
                <a:latin typeface="Arial"/>
              </a:rPr>
              <a:t>Created By: Susanne Gov
Created Date: 2020-05-21
Location Name:  MARTIN LUTHER KING JR BLVD / CLIFFORD AVE
Intersection ID: 5161260
Cardinal Direction: W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8600" y="4754880"/>
          <a:ext cx="7086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/>
                <a:gridCol w="2286000"/>
              </a:tblGrid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Sign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Install/Remove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