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513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LAMAR BLVD / MEADOWS DR
Intersection ID: 5162805
Cardinal Direction: 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513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LAMAR BLVD / MEADOWS DR
Intersection ID: 5162805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Flashing 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LAMAR BLVD / MEADOWS DR
Intersection ID: 5162805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LAMAR BLVD / MEADOWS DR
Intersection ID: 5162805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