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PARMER LN / 35 SVRD
Intersection ID: 5164586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37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PARMER LN / 35 SVRD
Intersection ID: 5164586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37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PARMER LN / 35 SVRD
Intersection ID: 5164586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37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PARMER LN / 35 SVRD
Intersection ID: 5164586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