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HOWARD LN / WELLS BRANCH PKWY
Intersection ID: 5162043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624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HOWARD LN / WELLS BRANCH PKWY
Intersection ID: 5162043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624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HOWARD LN / WELLS BRANCH PKWY
Intersection ID: 5162043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624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HOWARD LN / WELLS BRANCH PKWY
Intersection ID: 5162043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