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2000 BLK W SLAUGHTER LN (HEB)
Intersection ID: 0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3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2000 BLK W SLAUGHTER LN (HEB)
Intersection ID: 0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Right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3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2000 BLK W SLAUGHTER LN (HEB)
Intersection ID: 0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30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2000 BLK W SLAUGHTER LN (HEB)
Intersection ID: 0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