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89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US 290 HWY SVRD / MOPAC EXPY SVRD
Intersection ID: 5148485
Cardinal Direction: 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US 290 HWY SVRD / MOPAC EXPY SVRD
Intersection ID: 5148485
Cardinal Direction: 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89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US 290 HWY SVRD / MOPAC EXPY SVRD
Intersection ID: 5148485
Cardinal Direction: 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US 290 HWY SVRD / MOPAC EXPY SVRD
Intersection ID: 5148485
Cardinal Direction: 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