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2020-05-21
Location Name: US 290 HWY SVRD / MOPAC EXPY SVRD
Intersection ID: 5148415
Cardinal Direction: 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790_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2020-05-21
Location Name: US 290 HWY SVRD / MOPAC EXPY SVRD
Intersection ID: 5148415
Cardinal Direction: 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790_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2020-05-21
Location Name: US 290 HWY SVRD / MOPAC EXPY SVRD
Intersection ID: 5148415
Cardinal Direction: 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2020-05-21
Location Name: US 290 HWY SVRD / MOPAC EXPY SVRD
Intersection ID: 5148415
Cardinal Direction: W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