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5148304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2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5148304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792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5148304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290 HWY SVRD / MOPAC EXPY SVRD
Intersection ID: 5148304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