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183 HWY / METROPOLIS DR
Intersection ID: 5164191
Cardinal Direction: 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183 HWY / METROPOLIS DR
Intersection ID: 5164191
Cardinal Direction: 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pic>
        <p:nvPicPr>
          <p:cNvPr id="4" name="Picture 3" descr="860_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05840"/>
            <a:ext cx="7086600" cy="3657600"/>
          </a:xfrm>
          <a:prstGeom prst="rect">
            <a:avLst/>
          </a:prstGeom>
          <a:ln w="45720">
            <a:solidFill>
              <a:srgbClr val="00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183 HWY / METROPOLIS DR
Intersection ID: 5164191
Cardinal Direction: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Turn Arrow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Street Name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Left Right Turn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8600" y="365760"/>
            <a:ext cx="6858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latin typeface="Arial"/>
              </a:rPr>
              <a:t>Austin Transportation Department Signs Work Orders</a:t>
            </a:r>
          </a:p>
        </p:txBody>
      </p:sp>
      <p:pic>
        <p:nvPicPr>
          <p:cNvPr id="3" name="Picture 2" descr="se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28600"/>
            <a:ext cx="571500" cy="57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00" y="1051560"/>
            <a:ext cx="1371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latin typeface="Arial"/>
              </a:rPr>
              <a:t>Created By: Susanne Gov
Created Date: 2020-05-21
Location Name: US 183 HWY / METROPOLIS DR
Intersection ID: 5164191
Cardinal Direction: 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754880"/>
          <a:ext cx="708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/>
                <a:gridCol w="2286000"/>
              </a:tblGrid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Install/Remove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