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3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2222 RD
Intersection ID: 5145335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3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2222 RD
Intersection ID: 5145335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2222 RD
Intersection ID: 5145335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73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FM 620 RD / 2222 RD
Intersection ID: 5145335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