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FOUR POINTS DR
Intersection ID: 5145471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FOUR POINTS DR
Intersection ID: 5145471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Straight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Straight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FOUR POINTS DR
Intersection ID: 5145471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FOUR POINTS DR
Intersection ID: 5145471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