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92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BRODIE LN / 290 HWY SVRD
Intersection ID: 5148814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92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BRODIE LN / 290 HWY SVRD
Intersection ID: 5148814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Yield On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92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BRODIE LN / 290 HWY SVRD
Intersection ID: 5148814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BRODIE LN / 290 HWY SVRD
Intersection ID: 5148814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