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6TH ST / PRESSLER ST
Intersection ID: 5154542
Cardinal Direction: 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6TH ST / PRESSLER ST
Intersection ID: 5154542
Cardinal Direction: 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6TH ST / PRESSLER ST
Intersection ID: 5154542
Cardinal Direction: 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6TH ST / PRESSLER ST
Intersection ID: 5154542
Cardinal Direction: W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