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0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1004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/ W 290 WB AT JOE TANNER TRN
Intersection ID: 5145318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