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LAMAR BLVD / PARKWAY 
Intersection ID: 5155653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