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PROSPECT AVE
Intersection ID: 5160282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