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7TH ST / CALLES ST
Intersection ID: 5160920
Cardinal Direction: 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7TH ST / CALLES ST
Intersection ID: 5160920
Cardinal Direction: 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4016_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7TH ST / CALLES ST
Intersection ID: 5160920
Cardinal Direction: 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Crosswalk Stop On 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4016_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7TH ST / CALLES ST
Intersection ID: 5160920
Cardinal Direction: W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Crosswalk Stop On 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