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2100 BLK S LAMAR BLVD (Oxford Ave)
Intersection ID: 5153243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2100 BLK S LAMAR BLVD (Oxford Ave)
Intersection ID: 5153243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2100 BLK S LAMAR BLVD (Oxford Ave)
Intersection ID: 5153243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2100 BLK S LAMAR BLVD (Oxford Ave)
Intersection ID: 5153243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