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4049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BURNET RD / LAWNMONT AVE
Intersection ID: 5157205
Cardinal Direction: 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Crosswalk Stop On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4049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BURNET RD / LAWNMONT AVE
Intersection ID: 5157205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Crosswalk Stop On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BURNET RD / LAWNMONT AVE
Intersection ID: 5157205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BURNET RD / LAWNMONT AVE
Intersection ID: 5157205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