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MARTIN LUTHER KING JR BLVD / CLIFFORD AVE
Intersection ID: 5161260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MARTIN LUTHER KING JR BLVD / CLIFFORD AVE
Intersection ID: 5161260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MARTIN LUTHER KING JR BLVD / CLIFFORD AVE
Intersection ID: 5161260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MARTIN LUTHER KING JR BLVD / CLIFFORD AVE
Intersection ID: 5161260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