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DESSAU RD / TUDOR HOUSE RD
Intersection ID: 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DESSAU RD / TUDOR HOUSE RD
Intersection ID: 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DESSAU RD / TUDOR HOUSE RD
Intersection ID: 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DESSAU RD / TUDOR HOUSE RD
Intersection ID: 0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