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5TH ST / WEST LYNN ST
Intersection ID: 5154124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5TH ST / WEST LYNN ST
Intersection ID: 5154124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5TH ST / WEST LYNN ST
Intersection ID: 5154124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5TH ST / WEST LYNN ST
Intersection ID: 5154124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