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60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LONGHORN BLVD
Intersection ID: 5159117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60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LONGHORN BLVD
Intersection ID: 5159117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60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LONGHORN BLVD
Intersection ID: 5159117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LONGHORN BLVD
Intersection ID: 5159117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