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PARMER LN / 35 SVRD
Intersection ID: 5164586
Cardinal Direction: 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537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PARMER LN / 35 SVRD
Intersection ID: 5164586
Cardinal Direction: 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537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PARMER LN / 35 SVRD
Intersection ID: 5164586
Cardinal Direction: 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537_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PARMER LN / 35 SVRD
Intersection ID: 5164586
Cardinal Direction: W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