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09_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SH 71  / 290 HWY
Intersection ID: 5144363
Cardinal Direction: 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Left U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