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OLD LAMPASAS TRL / SPICEWOOD SPRINGS RD (SCOTLAND WELL DR)
Intersection ID: 5150518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OLD LAMPASAS TRL / SPICEWOOD SPRINGS RD (SCOTLAND WELL DR)
Intersection ID: 5150518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OLD LAMPASAS TRL / SPICEWOOD SPRINGS RD (SCOTLAND WELL DR)
Intersection ID: 5150518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OLD LAMPASAS TRL / SPICEWOOD SPRINGS RD (SCOTLAND WELL DR)
Intersection ID: 5150518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