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Right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183 HWY / METROPOLIS DR
Intersection ID: 5164191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