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874_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FM 620 RD / FOUR POINTS DR
Intersection ID: 5145471
Cardinal Direction: 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 Left Turn 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874_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FM 620 RD / FOUR POINTS DR
Intersection ID: 5145471
Cardinal Direction: 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Left Turn Yield On 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Left Straight 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Straight Arrow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FM 620 RD / FOUR POINTS DR
Intersection ID: 5145471
Cardinal Direction: 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874_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FM 620 RD / FOUR POINTS DR
Intersection ID: 5145471
Cardinal Direction: W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