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BURNET RD / HANCOCK DR
Intersection ID: 5157283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