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94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OLD FREDERICKSBURG RD
Intersection ID: 5145950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One Way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944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OLD FREDERICKSBURG RD
Intersection ID: 5145950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OLD FREDERICKSBURG RD
Intersection ID: 5145950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944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US 290 HWY SVRD / OLD FREDERICKSBURG RD
Intersection ID: 5145950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