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/ W 290 WB AT JOE TANNER TRN
Intersection ID: 5145318
Cardinal Direction: N
Work Order ID: SG-201004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100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/ W 290 WB AT JOE TANNER TRN
Intersection ID: 5145318
Cardinal Direction: S
Work Order ID: SG-201004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1004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/ W 290 WB AT JOE TANNER TRN
Intersection ID: 5145318
Cardinal Direction: E
Work Order ID: SG-201004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/ W 290 WB AT JOE TANNER TRN
Intersection ID: 5145318
Cardinal Direction: W
Work Order ID: SG-201004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