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GRADY DR
Intersection ID: 5162913
Cardinal Direction: N
Work Order ID: SG-201055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GRADY DR
Intersection ID: 5162913
Cardinal Direction: S
Work Order ID: SG-201055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GRADY DR
Intersection ID: 5162913
Cardinal Direction: E
Work Order ID: SG-201055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GRADY DR
Intersection ID: 5162913
Cardinal Direction: W
Work Order ID: SG-201055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