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FM 620 RD / VISTA PARKE DR
Intersection ID: 5145747
Cardinal Direction: N
Work Order ID: SG-201060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FM 620 RD / VISTA PARKE DR
Intersection ID: 5145747
Cardinal Direction: S
Work Order ID: SG-201060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FM 620 RD / VISTA PARKE DR
Intersection ID: 5145747
Cardinal Direction: E
Work Order ID: SG-201060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FM 620 RD / VISTA PARKE DR
Intersection ID: 5145747
Cardinal Direction: W
Work Order ID: SG-201060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