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6TH ST / WEST LYNN ST
Intersection ID: 5154206
Cardinal Direction: N
Work Order ID: SG-20208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208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6TH ST / WEST LYNN ST
Intersection ID: 5154206
Cardinal Direction: S
Work Order ID: SG-20208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Right Turn Arrow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6TH ST / WEST LYNN ST
Intersection ID: 5154206
Cardinal Direction: E
Work Order ID: SG-20208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208_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6TH ST / WEST LYNN ST
Intersection ID: 5154206
Cardinal Direction: W
Work Order ID: SG-20208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 Left Turn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