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7TH ST / CALLES ST
Intersection ID: 5160920
Cardinal Direction: N
Work Order ID: SG-204016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7TH ST / CALLES ST
Intersection ID: 5160920
Cardinal Direction: S
Work Order ID: SG-204016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016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7TH ST / CALLES ST
Intersection ID: 5160920
Cardinal Direction: E
Work Order ID: SG-204016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Crosswalk Stop On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4016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7TH ST / CALLES ST
Intersection ID: 5160920
Cardinal Direction: W
Work Order ID: SG-204016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Crosswalk Stop On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