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049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BURNET RD / LAWNMONT AVE
Intersection ID: 5157205
Cardinal Direction: N
Work Order ID: SG-204049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Crosswalk Stop On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049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BURNET RD / LAWNMONT AVE
Intersection ID: 5157205
Cardinal Direction: S
Work Order ID: SG-204049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Crosswalk Stop On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BURNET RD / LAWNMONT AVE
Intersection ID: 5157205
Cardinal Direction: E
Work Order ID: SG-204049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BURNET RD / LAWNMONT AVE
Intersection ID: 5157205
Cardinal Direction: W
Work Order ID: SG-204049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