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MARTIN LUTHER KING JR BLVD / CLIFFORD AVE
Intersection ID: 5161260
Cardinal Direction: N
Work Order ID: SG-204079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MARTIN LUTHER KING JR BLVD / CLIFFORD AVE
Intersection ID: 5161260
Cardinal Direction: S
Work Order ID: SG-204079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MARTIN LUTHER KING JR BLVD / CLIFFORD AVE
Intersection ID: 5161260
Cardinal Direction: E
Work Order ID: SG-204079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2020-08-10
Location Name:  MARTIN LUTHER KING JR BLVD / CLIFFORD AVE
Intersection ID: 5161260
Cardinal Direction: W
Work Order ID: SG-204079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