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DESSAU RD / TUDOR HOUSE RD
Intersection ID: 0
Cardinal Direction: N
Work Order ID: SG-204082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DESSAU RD / TUDOR HOUSE RD
Intersection ID: 0
Cardinal Direction: S
Work Order ID: SG-204082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DESSAU RD / TUDOR HOUSE RD
Intersection ID: 0
Cardinal Direction: E
Work Order ID: SG-204082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DESSAU RD / TUDOR HOUSE RD
Intersection ID: 0
Cardinal Direction: W
Work Order ID: SG-204082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