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513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MEADOWS DR
Intersection ID: 5162805
Cardinal Direction: N
Work Order ID: SG-20513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513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MEADOWS DR
Intersection ID: 5162805
Cardinal Direction: S
Work Order ID: SG-20513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Flashing 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MEADOWS DR
Intersection ID: 5162805
Cardinal Direction: E
Work Order ID: SG-20513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MEADOWS DR
Intersection ID: 5162805
Cardinal Direction: W
Work Order ID: SG-20513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