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PARMER LN / 35 SVRD
Intersection ID: 5164455
Cardinal Direction: N
Work Order ID: SG-20538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538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PARMER LN / 35 SVRD
Intersection ID: 5164455
Cardinal Direction: S
Work Order ID: SG-20538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538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PARMER LN / 35 SVRD
Intersection ID: 5164455
Cardinal Direction: E
Work Order ID: SG-20538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538_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PARMER LN / 35 SVRD
Intersection ID: 5164455
Cardinal Direction: W
Work Order ID: SG-20538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