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N
Work Order ID: SG-20709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S
Work Order ID: SG-20709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E
Work Order ID: SG-20709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W
Work Order ID: SG-20709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U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