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711_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US 290 HWY SVRD / MONTEREY OAKS BLVD
Intersection ID: 5147043
Cardinal Direction: N
Work Order ID: SG-20711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US 290 HWY SVRD / MONTEREY OAKS BLVD
Intersection ID: 5147043
Cardinal Direction: S
Work Order ID: SG-20711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Left Turn Yield On 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711_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US 290 HWY SVRD / MONTEREY OAKS BLVD
Intersection ID: 5147043
Cardinal Direction: E
Work Order ID: SG-20711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Left Turn 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US 290 HWY SVRD / MONTEREY OAKS BLVD
Intersection ID: 5147043
Cardinal Direction: W
Work Order ID: SG-20711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