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2000 BLK W SLAUGHTER LN (HEB)
Intersection ID: 0
Cardinal Direction: N
Work Order ID: SG-20730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30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2000 BLK W SLAUGHTER LN (HEB)
Intersection ID: 0
Cardinal Direction: S
Work Order ID: SG-20730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Right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30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2000 BLK W SLAUGHTER LN (HEB)
Intersection ID: 0
Cardinal Direction: E
Work Order ID: SG-20730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On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30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2000 BLK W SLAUGHTER LN (HEB)
Intersection ID: 0
Cardinal Direction: W
Work Order ID: SG-20730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