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OLD LAMPASAS TRL / SPICEWOOD SPRINGS RD (SCOTLAND WELL DR)
Intersection ID: 5150518
Cardinal Direction: N
Work Order ID: SG-20744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OLD LAMPASAS TRL / SPICEWOOD SPRINGS RD (SCOTLAND WELL DR)
Intersection ID: 5150518
Cardinal Direction: S
Work Order ID: SG-20744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OLD LAMPASAS TRL / SPICEWOOD SPRINGS RD (SCOTLAND WELL DR)
Intersection ID: 5150518
Cardinal Direction: E
Work Order ID: SG-20744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OLD LAMPASAS TRL / SPICEWOOD SPRINGS RD (SCOTLAND WELL DR)
Intersection ID: 5150518
Cardinal Direction: W
Work Order ID: SG-20744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