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860_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US 183 HWY / METROPOLIS DR
Intersection ID: 5164191
Cardinal Direction: N
Work Order ID: SG-20860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Left Turn 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860_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US 183 HWY / METROPOLIS DR
Intersection ID: 5164191
Cardinal Direction: S
Work Order ID: SG-20860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U Turn Arrow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860_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US 183 HWY / METROPOLIS DR
Intersection ID: 5164191
Cardinal Direction: E
Work Order ID: SG-20860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Left Turn Arrow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Left Right Turn 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US 183 HWY / METROPOLIS DR
Intersection ID: 5164191
Cardinal Direction: W
Work Order ID: SG-20860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