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944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OLD FREDERICKSBURG RD
Intersection ID: 5145950
Cardinal Direction: N
Work Order ID: SG-20944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Yield On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One Way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944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OLD FREDERICKSBURG RD
Intersection ID: 5145950
Cardinal Direction: S
Work Order ID: SG-20944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 Left Turn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OLD FREDERICKSBURG RD
Intersection ID: 5145950
Cardinal Direction: E
Work Order ID: SG-20944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944_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OLD FREDERICKSBURG RD
Intersection ID: 5145950
Cardinal Direction: W
Work Order ID: SG-20944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