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3201 BLK S LAMAR BLVD (BROKEN SPOKE)
Intersection ID: 0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3201 BLK S LAMAR BLVD (BROKEN SPOKE)
Intersection ID: 0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3201 BLK S LAMAR BLVD (BROKEN SPOKE)
Intersection ID: 0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3201 BLK S LAMAR BLVD (BROKEN SPOKE)
Intersection ID: 0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