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GRADY DR
Intersection ID: 5162913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GRADY DR
Intersection ID: 5162913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GRADY DR
Intersection ID: 5162913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GRADY DR
Intersection ID: 5162913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