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VISTA PARKE DR
Intersection ID: 5145747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VISTA PARKE DR
Intersection ID: 5145747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VISTA PARKE DR
Intersection ID: 5145747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VISTA PARKE DR
Intersection ID: 5145747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